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6FB1CD9-2483-4119-8B45-DB021AAEA08A}" type="datetimeFigureOut">
              <a:rPr lang="en-CA" smtClean="0"/>
              <a:pPr/>
              <a:t>30/11/2014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C64E5F-2139-471C-AAB1-966843CD45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CD9-2483-4119-8B45-DB021AAEA08A}" type="datetimeFigureOut">
              <a:rPr lang="en-CA" smtClean="0"/>
              <a:pPr/>
              <a:t>30/11/2014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4E5F-2139-471C-AAB1-966843CD45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6FB1CD9-2483-4119-8B45-DB021AAEA08A}" type="datetimeFigureOut">
              <a:rPr lang="en-CA" smtClean="0"/>
              <a:pPr/>
              <a:t>30/11/2014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BC64E5F-2139-471C-AAB1-966843CD45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CD9-2483-4119-8B45-DB021AAEA08A}" type="datetimeFigureOut">
              <a:rPr lang="en-CA" smtClean="0"/>
              <a:pPr/>
              <a:t>30/11/2014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C64E5F-2139-471C-AAB1-966843CD45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CD9-2483-4119-8B45-DB021AAEA08A}" type="datetimeFigureOut">
              <a:rPr lang="en-CA" smtClean="0"/>
              <a:pPr/>
              <a:t>30/11/2014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BC64E5F-2139-471C-AAB1-966843CD45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6FB1CD9-2483-4119-8B45-DB021AAEA08A}" type="datetimeFigureOut">
              <a:rPr lang="en-CA" smtClean="0"/>
              <a:pPr/>
              <a:t>30/11/2014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C64E5F-2139-471C-AAB1-966843CD45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6FB1CD9-2483-4119-8B45-DB021AAEA08A}" type="datetimeFigureOut">
              <a:rPr lang="en-CA" smtClean="0"/>
              <a:pPr/>
              <a:t>30/11/2014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C64E5F-2139-471C-AAB1-966843CD45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CD9-2483-4119-8B45-DB021AAEA08A}" type="datetimeFigureOut">
              <a:rPr lang="en-CA" smtClean="0"/>
              <a:pPr/>
              <a:t>30/11/2014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C64E5F-2139-471C-AAB1-966843CD45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CD9-2483-4119-8B45-DB021AAEA08A}" type="datetimeFigureOut">
              <a:rPr lang="en-CA" smtClean="0"/>
              <a:pPr/>
              <a:t>30/11/2014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C64E5F-2139-471C-AAB1-966843CD45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CD9-2483-4119-8B45-DB021AAEA08A}" type="datetimeFigureOut">
              <a:rPr lang="en-CA" smtClean="0"/>
              <a:pPr/>
              <a:t>30/11/2014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C64E5F-2139-471C-AAB1-966843CD45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6FB1CD9-2483-4119-8B45-DB021AAEA08A}" type="datetimeFigureOut">
              <a:rPr lang="en-CA" smtClean="0"/>
              <a:pPr/>
              <a:t>30/11/2014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BC64E5F-2139-471C-AAB1-966843CD45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FB1CD9-2483-4119-8B45-DB021AAEA08A}" type="datetimeFigureOut">
              <a:rPr lang="en-CA" smtClean="0"/>
              <a:pPr/>
              <a:t>30/11/2014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C64E5F-2139-471C-AAB1-966843CD454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Title 3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229600" cy="1470025"/>
          </a:xfrm>
        </p:spPr>
        <p:txBody>
          <a:bodyPr/>
          <a:lstStyle/>
          <a:p>
            <a:r>
              <a:rPr lang="en-CA" dirty="0" smtClean="0"/>
              <a:t>PLUS-3 FACTS</a:t>
            </a:r>
          </a:p>
        </p:txBody>
      </p:sp>
      <p:sp>
        <p:nvSpPr>
          <p:cNvPr id="87042" name="Subtitle 4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8640960" cy="3744416"/>
          </a:xfrm>
        </p:spPr>
        <p:txBody>
          <a:bodyPr/>
          <a:lstStyle/>
          <a:p>
            <a:r>
              <a:rPr lang="en-CA" sz="1400" b="1" dirty="0" smtClean="0"/>
              <a:t>From Grade 2 Curriculum Document</a:t>
            </a:r>
            <a:endParaRPr lang="en-CA" sz="1400" dirty="0" smtClean="0"/>
          </a:p>
          <a:p>
            <a:r>
              <a:rPr lang="en-CA" sz="1400" dirty="0" smtClean="0"/>
              <a:t>There are 6 </a:t>
            </a:r>
            <a:r>
              <a:rPr lang="en-CA" sz="1400" i="1" dirty="0" smtClean="0"/>
              <a:t>plus-three </a:t>
            </a:r>
            <a:r>
              <a:rPr lang="en-CA" sz="1400" dirty="0" smtClean="0"/>
              <a:t>facts: 5 + 3, 6 + 3, 7 + 3 and 3 + 5, 3 + 6, 3 + 7</a:t>
            </a:r>
            <a:r>
              <a:rPr lang="en-CA" sz="1400" dirty="0" smtClean="0"/>
              <a:t>.</a:t>
            </a:r>
          </a:p>
          <a:p>
            <a:endParaRPr lang="en-CA" sz="1400" dirty="0" smtClean="0"/>
          </a:p>
          <a:p>
            <a:r>
              <a:rPr lang="en-CA" sz="1400" dirty="0" smtClean="0"/>
              <a:t>A strategy for these facts is to add the 3 in two steps: </a:t>
            </a:r>
            <a:r>
              <a:rPr lang="en-CA" sz="1600" b="1" u="sng" dirty="0" smtClean="0"/>
              <a:t>first add 2 and then add 1. </a:t>
            </a:r>
            <a:r>
              <a:rPr lang="en-CA" sz="1400" dirty="0" smtClean="0"/>
              <a:t>Or first add 1 then add 2, some students may want to work with even / odd when adding the 2</a:t>
            </a:r>
            <a:r>
              <a:rPr lang="en-CA" sz="1400" dirty="0" smtClean="0"/>
              <a:t>.</a:t>
            </a:r>
          </a:p>
          <a:p>
            <a:endParaRPr lang="en-CA" sz="1400" dirty="0" smtClean="0"/>
          </a:p>
          <a:p>
            <a:r>
              <a:rPr lang="en-CA" sz="1400" dirty="0" smtClean="0"/>
              <a:t>There are 3 </a:t>
            </a:r>
            <a:r>
              <a:rPr lang="en-CA" sz="1400" i="1" dirty="0" smtClean="0"/>
              <a:t>plus-three </a:t>
            </a:r>
            <a:r>
              <a:rPr lang="en-CA" sz="1400" dirty="0" smtClean="0"/>
              <a:t>facts for subtraction 8 – 3, 9 – 3, and 10 – 3 </a:t>
            </a:r>
            <a:endParaRPr lang="en-CA" sz="1400" dirty="0" smtClean="0"/>
          </a:p>
          <a:p>
            <a:endParaRPr lang="en-CA" sz="1400" dirty="0" smtClean="0"/>
          </a:p>
          <a:p>
            <a:r>
              <a:rPr lang="en-CA" sz="1400" dirty="0" smtClean="0"/>
              <a:t>A strategy for these facts is to subtract the 3 in two steps: first subtract 2 and then subtract 1. Or first subtract 1 then subtract 2, some students may want to work with even / odd when subtracting the 2.</a:t>
            </a:r>
          </a:p>
          <a:p>
            <a:endParaRPr lang="en-CA" sz="1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CA" sz="10000" dirty="0" smtClean="0"/>
              <a:t>10-3</a:t>
            </a:r>
            <a:endParaRPr lang="en-CA" sz="10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CA" sz="10000" dirty="0" smtClean="0"/>
              <a:t>7+3</a:t>
            </a:r>
            <a:endParaRPr lang="en-CA" sz="1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CA" sz="10000" dirty="0" smtClean="0"/>
              <a:t>3+6</a:t>
            </a:r>
            <a:endParaRPr lang="en-CA" sz="1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CA" sz="10000" dirty="0" smtClean="0"/>
              <a:t>6+3</a:t>
            </a:r>
            <a:endParaRPr lang="en-CA" sz="10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CA" sz="10000" dirty="0" smtClean="0"/>
              <a:t>3+5</a:t>
            </a:r>
            <a:endParaRPr lang="en-CA" sz="10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CA" sz="10000" dirty="0" smtClean="0"/>
              <a:t>3+7</a:t>
            </a:r>
            <a:endParaRPr lang="en-CA" sz="10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CA" sz="10000" dirty="0" smtClean="0"/>
              <a:t>5+3</a:t>
            </a:r>
            <a:endParaRPr lang="en-CA" sz="10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CA" sz="10000" dirty="0" smtClean="0"/>
              <a:t>8-3</a:t>
            </a:r>
          </a:p>
          <a:p>
            <a:pPr algn="ctr">
              <a:buNone/>
            </a:pPr>
            <a:r>
              <a:rPr lang="en-CA" sz="1200" dirty="0" smtClean="0"/>
              <a:t>Think: take away 2, then 1 more</a:t>
            </a:r>
          </a:p>
          <a:p>
            <a:pPr algn="ctr">
              <a:buNone/>
            </a:pPr>
            <a:r>
              <a:rPr lang="en-CA" sz="1200" smtClean="0"/>
              <a:t>8-2 = 6 -1 </a:t>
            </a:r>
            <a:r>
              <a:rPr lang="en-CA" sz="1200" smtClean="0">
                <a:sym typeface="Wingdings" pitchFamily="2" charset="2"/>
              </a:rPr>
              <a:t> 5</a:t>
            </a:r>
            <a:endParaRPr lang="en-CA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CA" sz="10000" dirty="0" smtClean="0"/>
              <a:t>9-3</a:t>
            </a:r>
            <a:endParaRPr lang="en-CA" sz="10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</TotalTime>
  <Words>171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PLUS-3 FACTS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PLUS-3 FACTS</dc:title>
  <dc:creator>Owner</dc:creator>
  <cp:lastModifiedBy>Owner</cp:lastModifiedBy>
  <cp:revision>5</cp:revision>
  <dcterms:created xsi:type="dcterms:W3CDTF">2014-10-05T16:50:20Z</dcterms:created>
  <dcterms:modified xsi:type="dcterms:W3CDTF">2014-11-30T22:07:32Z</dcterms:modified>
</cp:coreProperties>
</file>