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66" r:id="rId5"/>
    <p:sldId id="259" r:id="rId6"/>
    <p:sldId id="263" r:id="rId7"/>
    <p:sldId id="264" r:id="rId8"/>
    <p:sldId id="260" r:id="rId9"/>
    <p:sldId id="265" r:id="rId10"/>
    <p:sldId id="268" r:id="rId11"/>
    <p:sldId id="262" r:id="rId12"/>
    <p:sldId id="267" r:id="rId13"/>
    <p:sldId id="261" r:id="rId14"/>
    <p:sldId id="272" r:id="rId15"/>
    <p:sldId id="273" r:id="rId16"/>
    <p:sldId id="271" r:id="rId17"/>
    <p:sldId id="274" r:id="rId18"/>
    <p:sldId id="270" r:id="rId19"/>
    <p:sldId id="277" r:id="rId20"/>
    <p:sldId id="275" r:id="rId21"/>
    <p:sldId id="276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4E2183-1C4A-477C-AA41-33F6A899E720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AC7E37-93E9-4789-81EA-B0D9139E5F43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Plus Two</a:t>
            </a:r>
            <a:r>
              <a:rPr lang="en-CA" smtClean="0"/>
              <a:t/>
            </a:r>
            <a:br>
              <a:rPr lang="en-CA" smtClean="0"/>
            </a:br>
            <a:r>
              <a:rPr lang="en-CA" smtClean="0"/>
              <a:t>Mental Math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8133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2+8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377854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8+2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2598449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2+7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1747833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7+2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72354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4-2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3998637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5-2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1467090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3-2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254056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6-2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178337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2-2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3535905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9-2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405696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Plus Two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b="1" dirty="0" smtClean="0"/>
              <a:t>From </a:t>
            </a:r>
            <a:r>
              <a:rPr lang="en-CA" b="1" dirty="0"/>
              <a:t>Grade 2 Curriculum Document</a:t>
            </a:r>
            <a:endParaRPr lang="en-CA" dirty="0"/>
          </a:p>
          <a:p>
            <a:r>
              <a:rPr lang="en-CA" dirty="0"/>
              <a:t>There are 12 </a:t>
            </a:r>
            <a:r>
              <a:rPr lang="en-CA" i="1" dirty="0"/>
              <a:t>plus-two </a:t>
            </a:r>
            <a:r>
              <a:rPr lang="en-CA" dirty="0"/>
              <a:t>facts: </a:t>
            </a:r>
            <a:r>
              <a:rPr lang="en-CA" dirty="0" smtClean="0"/>
              <a:t>4 + 2, 5 + 2, 6 + 2, 7 + 2, 8 + 2, 9 + 2 and their commutative pairs 2 + 4, 2 + 5, 2 + 6, 2 + 7, 2 + 8, 2 + 9</a:t>
            </a:r>
            <a:r>
              <a:rPr lang="en-CA" b="1" dirty="0" smtClean="0"/>
              <a:t>. </a:t>
            </a:r>
            <a:r>
              <a:rPr lang="en-CA" dirty="0" smtClean="0"/>
              <a:t>(</a:t>
            </a:r>
            <a:r>
              <a:rPr lang="en-CA" b="1" dirty="0"/>
              <a:t>Note: </a:t>
            </a:r>
            <a:r>
              <a:rPr lang="en-CA" dirty="0"/>
              <a:t>1 + 2, 2 + 2, 3 + 2, 2 + 1, and 2 + 3 have already been included in other strategies but could also be thought of as next even or odd numbers.)  </a:t>
            </a:r>
            <a:endParaRPr lang="en-CA" dirty="0" smtClean="0"/>
          </a:p>
          <a:p>
            <a:endParaRPr lang="en-CA" dirty="0"/>
          </a:p>
          <a:p>
            <a:r>
              <a:rPr lang="en-CA" dirty="0"/>
              <a:t>This strategy involves associating the addition of 2 with skip counting by 2, or with getting the next even or odd number. You could help students get ready for this strategy by conducting skip-counting chants starting at different numbers. For example, for 5 + 2, think, 5 is an odd number and the next odd number is 7; or skipping 2 starting at 5 is 7. </a:t>
            </a:r>
            <a:endParaRPr lang="en-CA" dirty="0" smtClean="0"/>
          </a:p>
          <a:p>
            <a:endParaRPr lang="en-CA" dirty="0"/>
          </a:p>
          <a:p>
            <a:r>
              <a:rPr lang="en-CA" dirty="0"/>
              <a:t>For the subtraction of one, think the number one before 2 – 2, 3 – 2, 4 – 2, 5 – 2, 6 – 2, 7 – 2, 8 – 2, 9 – 2.  As with addition, the previous odd or even number or skip counting by 2 backward starting at 7 is 5.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0804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7-2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4026619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8-2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2416646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4+2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79990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2+9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113231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2+6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272793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5+2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127698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9+2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152523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2+4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362894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6+2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377144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 smtClean="0"/>
              <a:t>2+5</a:t>
            </a:r>
            <a:endParaRPr lang="en-CA" sz="10000" dirty="0"/>
          </a:p>
        </p:txBody>
      </p:sp>
    </p:spTree>
    <p:extLst>
      <p:ext uri="{BB962C8B-B14F-4D97-AF65-F5344CB8AC3E}">
        <p14:creationId xmlns:p14="http://schemas.microsoft.com/office/powerpoint/2010/main" val="28375714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</TotalTime>
  <Words>268</Words>
  <Application>Microsoft Office PowerPoint</Application>
  <PresentationFormat>On-screen Show (4:3)</PresentationFormat>
  <Paragraphs>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Thatch</vt:lpstr>
      <vt:lpstr>Plus Two Mental Math</vt:lpstr>
      <vt:lpstr>Plus Two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Plus Two Mental Math</dc:title>
  <dc:creator>jessica duffy</dc:creator>
  <cp:lastModifiedBy>jessica duffy</cp:lastModifiedBy>
  <cp:revision>2</cp:revision>
  <dcterms:created xsi:type="dcterms:W3CDTF">2014-11-06T19:18:24Z</dcterms:created>
  <dcterms:modified xsi:type="dcterms:W3CDTF">2014-11-06T19:31:47Z</dcterms:modified>
</cp:coreProperties>
</file>