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F68D7E-9B16-4492-A648-CCA1BE74C68E}" type="datetimeFigureOut">
              <a:rPr lang="en-CA" smtClean="0"/>
              <a:t>06/11/2014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E8A94-405A-43BA-92F7-DF6B6809C230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3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algn="ctr"/>
            <a:r>
              <a:rPr lang="en-CA" dirty="0" smtClean="0"/>
              <a:t>PLUS-ONE FACTS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09048" cy="3397250"/>
          </a:xfrm>
        </p:spPr>
        <p:txBody>
          <a:bodyPr>
            <a:normAutofit fontScale="55000" lnSpcReduction="20000"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Review from grade 1.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Integrate with doubles when response time is 3 seconds or less.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Practice with number line.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b="1" dirty="0" smtClean="0"/>
              <a:t>Examples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For 6 + 1, think: The number after 6 is 7.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For 1 + 4, think: The number after 4 is 5.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b="1" u="sng" dirty="0" smtClean="0"/>
              <a:t>Examples of Some Practice Items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3 + 1 =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5 and 1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1 more than 4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$1 plus $6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The total of 9 and 1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 One hour after 6:00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4+1</a:t>
            </a:r>
          </a:p>
        </p:txBody>
      </p:sp>
      <p:pic>
        <p:nvPicPr>
          <p:cNvPr id="25603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6+1</a:t>
            </a:r>
          </a:p>
        </p:txBody>
      </p:sp>
      <p:pic>
        <p:nvPicPr>
          <p:cNvPr id="26627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1+2</a:t>
            </a:r>
          </a:p>
        </p:txBody>
      </p:sp>
      <p:pic>
        <p:nvPicPr>
          <p:cNvPr id="27651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8+1</a:t>
            </a:r>
          </a:p>
        </p:txBody>
      </p:sp>
      <p:pic>
        <p:nvPicPr>
          <p:cNvPr id="28675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1+4</a:t>
            </a:r>
          </a:p>
        </p:txBody>
      </p:sp>
      <p:pic>
        <p:nvPicPr>
          <p:cNvPr id="29699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5+1</a:t>
            </a:r>
          </a:p>
        </p:txBody>
      </p:sp>
      <p:pic>
        <p:nvPicPr>
          <p:cNvPr id="30723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1+3</a:t>
            </a:r>
          </a:p>
        </p:txBody>
      </p:sp>
      <p:pic>
        <p:nvPicPr>
          <p:cNvPr id="31747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1+7</a:t>
            </a:r>
          </a:p>
        </p:txBody>
      </p:sp>
      <p:pic>
        <p:nvPicPr>
          <p:cNvPr id="32771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7+1</a:t>
            </a:r>
          </a:p>
        </p:txBody>
      </p:sp>
      <p:pic>
        <p:nvPicPr>
          <p:cNvPr id="33795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1-1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23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mtClean="0"/>
              <a:t>Plus One Facts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b="1" dirty="0"/>
              <a:t>From Grade 2 Curriculum Document</a:t>
            </a:r>
            <a:endParaRPr lang="en-CA" dirty="0"/>
          </a:p>
          <a:p>
            <a:r>
              <a:rPr lang="en-CA" dirty="0"/>
              <a:t>There are 16 </a:t>
            </a:r>
            <a:r>
              <a:rPr lang="en-CA" i="1" dirty="0"/>
              <a:t>plus-one </a:t>
            </a:r>
            <a:r>
              <a:rPr lang="en-CA" dirty="0"/>
              <a:t>facts: 2 + 1, 3 + 1, 4 + 1, 5 + 1, 6 + 1, 7 + 1, 8 + 1, 9 + 1 and their commutative pairs </a:t>
            </a:r>
          </a:p>
          <a:p>
            <a:r>
              <a:rPr lang="en-CA" dirty="0"/>
              <a:t>1 + 2, 1 + 3, 1 + 4, 1 + 5, 1 + 6, 1 + 7, 1 + 8, 1 + 9 (</a:t>
            </a:r>
            <a:r>
              <a:rPr lang="en-CA" b="1" dirty="0"/>
              <a:t>Note: </a:t>
            </a:r>
            <a:r>
              <a:rPr lang="en-CA" dirty="0"/>
              <a:t>1 + 1 was already a double but could also be thought of as next number.)</a:t>
            </a:r>
          </a:p>
          <a:p>
            <a:r>
              <a:rPr lang="en-CA" dirty="0"/>
              <a:t>These strategies are learned with a call for the next number. That is, whenever students see a 1 in an addition phrase, they should look at the other number and think, What number comes after this number? For example, for 6 + 1, think, The number after 6 is 7.</a:t>
            </a:r>
          </a:p>
          <a:p>
            <a:r>
              <a:rPr lang="en-CA" dirty="0"/>
              <a:t>Time should be spent first with the set of ___ + 1 facts, and then with the set of 1 + ___ facts, being careful that students are convinced about the commutative nature of addition. Finally, mix both sets.</a:t>
            </a:r>
          </a:p>
          <a:p>
            <a:r>
              <a:rPr lang="en-CA" dirty="0"/>
              <a:t>For the subtraction of one, think the number one before 1 – 1,  2 – 1, 3 – 1, 4 – 1, 5 – 1, 6 – 1, 7 – 1, 8 – 1, 9 – 1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658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2-1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3736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3-1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0527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4-1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5350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5-1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315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6-1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7638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7-1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638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8-1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6011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CA" altLang="en-US" sz="10000" smtClean="0"/>
              <a:t>9-1</a:t>
            </a:r>
          </a:p>
        </p:txBody>
      </p:sp>
      <p:pic>
        <p:nvPicPr>
          <p:cNvPr id="4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902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1+5</a:t>
            </a:r>
          </a:p>
        </p:txBody>
      </p:sp>
      <p:pic>
        <p:nvPicPr>
          <p:cNvPr id="18435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9+1</a:t>
            </a:r>
          </a:p>
        </p:txBody>
      </p:sp>
      <p:pic>
        <p:nvPicPr>
          <p:cNvPr id="19459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2+1</a:t>
            </a:r>
          </a:p>
        </p:txBody>
      </p:sp>
      <p:pic>
        <p:nvPicPr>
          <p:cNvPr id="20483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1+9</a:t>
            </a:r>
          </a:p>
        </p:txBody>
      </p:sp>
      <p:pic>
        <p:nvPicPr>
          <p:cNvPr id="21507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1+8</a:t>
            </a:r>
          </a:p>
        </p:txBody>
      </p:sp>
      <p:pic>
        <p:nvPicPr>
          <p:cNvPr id="22531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3+1</a:t>
            </a:r>
          </a:p>
        </p:txBody>
      </p:sp>
      <p:pic>
        <p:nvPicPr>
          <p:cNvPr id="23555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CA" sz="10000" smtClean="0"/>
              <a:t>1+6</a:t>
            </a:r>
          </a:p>
        </p:txBody>
      </p:sp>
      <p:pic>
        <p:nvPicPr>
          <p:cNvPr id="24579" name="Picture 2" descr="http://etc.usf.edu/clipart/41600/41660/1-10_41660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573463"/>
            <a:ext cx="7956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364</Words>
  <Application>Microsoft Office PowerPoint</Application>
  <PresentationFormat>On-screen Show (4:3)</PresentationFormat>
  <Paragraphs>46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PLUS-ONE FACTS</vt:lpstr>
      <vt:lpstr>Plus One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PLUS-ONE FACTS</dc:title>
  <dc:creator>Owner</dc:creator>
  <cp:lastModifiedBy>jessica duffy</cp:lastModifiedBy>
  <cp:revision>4</cp:revision>
  <dcterms:created xsi:type="dcterms:W3CDTF">2014-10-05T16:16:15Z</dcterms:created>
  <dcterms:modified xsi:type="dcterms:W3CDTF">2014-11-06T19:34:15Z</dcterms:modified>
</cp:coreProperties>
</file>